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5" r:id="rId3"/>
    <p:sldId id="258" r:id="rId4"/>
    <p:sldId id="276" r:id="rId5"/>
    <p:sldId id="260" r:id="rId6"/>
    <p:sldId id="277" r:id="rId7"/>
    <p:sldId id="262" r:id="rId8"/>
    <p:sldId id="278" r:id="rId9"/>
    <p:sldId id="264" r:id="rId10"/>
    <p:sldId id="279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</p:sldIdLst>
  <p:sldSz cx="6858000" cy="9144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49"/>
  </p:normalViewPr>
  <p:slideViewPr>
    <p:cSldViewPr>
      <p:cViewPr varScale="1">
        <p:scale>
          <a:sx n="80" d="100"/>
          <a:sy n="80" d="100"/>
        </p:scale>
        <p:origin x="2144" y="2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3A76-455B-404E-9FAF-CEAC9137285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924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F0F5F-8E9D-0C49-8FF0-CA2DCE917788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296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6544C-8F87-4941-A7F7-F53A7E09CBE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10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4B001-8AD0-C346-8813-696AD6749851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54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28FE8-9800-8147-80AA-0981513EA8B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638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13837-0853-0D4C-B6A6-7592FFA93FA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78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E7695-A8C1-794D-8CF5-A8F23FF6DCB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968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EBC4D-BEBE-5A4A-B4E8-CF59357CE9B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719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E9307-9D0D-3147-9F67-11A4703DAC31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039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49ECC-B498-E841-9DD1-79A6809CC37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231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00E82-3673-7D40-8D38-21FB428E870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466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A8EE6F-3FA9-674C-9ED4-2838AD9863DC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" y="2047875"/>
          <a:ext cx="5487988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486400" imgH="5047488" progId="Word.Document.8">
                  <p:embed/>
                </p:oleObj>
              </mc:Choice>
              <mc:Fallback>
                <p:oleObj name="Document" r:id="rId3" imgW="5486400" imgH="50474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47875"/>
                        <a:ext cx="5487988" cy="504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85800" y="1952625"/>
          <a:ext cx="5487988" cy="52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Document" r:id="rId3" imgW="5486400" imgH="5239512" progId="Word.Document.8">
                  <p:embed/>
                </p:oleObj>
              </mc:Choice>
              <mc:Fallback>
                <p:oleObj name="Document" r:id="rId3" imgW="5486400" imgH="523951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52625"/>
                        <a:ext cx="5487988" cy="524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685800" y="2047875"/>
          <a:ext cx="5487988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3" imgW="5486400" imgH="5047488" progId="Word.Document.8">
                  <p:embed/>
                </p:oleObj>
              </mc:Choice>
              <mc:Fallback>
                <p:oleObj name="Document" r:id="rId3" imgW="5486400" imgH="50474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47875"/>
                        <a:ext cx="5487988" cy="504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685800" y="1963738"/>
          <a:ext cx="5487988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Document" r:id="rId3" imgW="5486400" imgH="5215128" progId="Word.Document.8">
                  <p:embed/>
                </p:oleObj>
              </mc:Choice>
              <mc:Fallback>
                <p:oleObj name="Document" r:id="rId3" imgW="5486400" imgH="5215128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63738"/>
                        <a:ext cx="5487988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85800" y="1963738"/>
          <a:ext cx="5487988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ocument" r:id="rId3" imgW="5486400" imgH="5215128" progId="Word.Document.8">
                  <p:embed/>
                </p:oleObj>
              </mc:Choice>
              <mc:Fallback>
                <p:oleObj name="Document" r:id="rId3" imgW="5486400" imgH="52151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63738"/>
                        <a:ext cx="5487988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85800" y="1963738"/>
          <a:ext cx="5487988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cument" r:id="rId3" imgW="5486400" imgH="5215128" progId="Word.Document.8">
                  <p:embed/>
                </p:oleObj>
              </mc:Choice>
              <mc:Fallback>
                <p:oleObj name="Document" r:id="rId3" imgW="5486400" imgH="52151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63738"/>
                        <a:ext cx="5487988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85800" y="1952625"/>
          <a:ext cx="5487988" cy="52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Document" r:id="rId3" imgW="5486400" imgH="5239512" progId="Word.Document.8">
                  <p:embed/>
                </p:oleObj>
              </mc:Choice>
              <mc:Fallback>
                <p:oleObj name="Document" r:id="rId3" imgW="5486400" imgH="523951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52625"/>
                        <a:ext cx="5487988" cy="524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85800" y="1963738"/>
          <a:ext cx="5487988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Document" r:id="rId3" imgW="5486400" imgH="5215128" progId="Word.Document.8">
                  <p:embed/>
                </p:oleObj>
              </mc:Choice>
              <mc:Fallback>
                <p:oleObj name="Document" r:id="rId3" imgW="5486400" imgH="52151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63738"/>
                        <a:ext cx="5487988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85800" y="1963738"/>
          <a:ext cx="5487988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Document" r:id="rId3" imgW="5486400" imgH="5215128" progId="Word.Document.8">
                  <p:embed/>
                </p:oleObj>
              </mc:Choice>
              <mc:Fallback>
                <p:oleObj name="Document" r:id="rId3" imgW="5486400" imgH="52151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63738"/>
                        <a:ext cx="5487988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85800" y="1963738"/>
          <a:ext cx="5487988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Document" r:id="rId3" imgW="5486400" imgH="5215128" progId="Word.Document.8">
                  <p:embed/>
                </p:oleObj>
              </mc:Choice>
              <mc:Fallback>
                <p:oleObj name="Document" r:id="rId3" imgW="5486400" imgH="52151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63738"/>
                        <a:ext cx="5487988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85800" y="1857375"/>
          <a:ext cx="5487988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Document" r:id="rId3" imgW="5486400" imgH="5428488" progId="Word.Document.8">
                  <p:embed/>
                </p:oleObj>
              </mc:Choice>
              <mc:Fallback>
                <p:oleObj name="Document" r:id="rId3" imgW="5486400" imgH="54284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57375"/>
                        <a:ext cx="5487988" cy="542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85800" y="2047875"/>
          <a:ext cx="5487988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3" imgW="5486400" imgH="5047488" progId="Word.Document.8">
                  <p:embed/>
                </p:oleObj>
              </mc:Choice>
              <mc:Fallback>
                <p:oleObj name="Document" r:id="rId3" imgW="5486400" imgH="50474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47875"/>
                        <a:ext cx="5487988" cy="504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85800" y="1952625"/>
          <a:ext cx="5487988" cy="52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3" imgW="5486400" imgH="5239512" progId="Word.Document.8">
                  <p:embed/>
                </p:oleObj>
              </mc:Choice>
              <mc:Fallback>
                <p:oleObj name="Document" r:id="rId3" imgW="5486400" imgH="523951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52625"/>
                        <a:ext cx="5487988" cy="524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85800" y="2047875"/>
          <a:ext cx="5487988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3" imgW="5486400" imgH="5047488" progId="Word.Document.8">
                  <p:embed/>
                </p:oleObj>
              </mc:Choice>
              <mc:Fallback>
                <p:oleObj name="Document" r:id="rId3" imgW="5486400" imgH="50474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47875"/>
                        <a:ext cx="5487988" cy="504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85800" y="1952625"/>
          <a:ext cx="5487988" cy="52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3" imgW="5486400" imgH="5239512" progId="Word.Document.8">
                  <p:embed/>
                </p:oleObj>
              </mc:Choice>
              <mc:Fallback>
                <p:oleObj name="Document" r:id="rId3" imgW="5486400" imgH="523951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52625"/>
                        <a:ext cx="5487988" cy="524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85800" y="2047875"/>
          <a:ext cx="5487988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3" imgW="5486400" imgH="5047488" progId="Word.Document.8">
                  <p:embed/>
                </p:oleObj>
              </mc:Choice>
              <mc:Fallback>
                <p:oleObj name="Document" r:id="rId3" imgW="5486400" imgH="50474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47875"/>
                        <a:ext cx="5487988" cy="504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85800" y="1952625"/>
          <a:ext cx="5487988" cy="52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Document" r:id="rId3" imgW="5486400" imgH="5239512" progId="Word.Document.8">
                  <p:embed/>
                </p:oleObj>
              </mc:Choice>
              <mc:Fallback>
                <p:oleObj name="Document" r:id="rId3" imgW="5486400" imgH="523951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52625"/>
                        <a:ext cx="5487988" cy="524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85800" y="2047875"/>
          <a:ext cx="5487988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3" imgW="5486400" imgH="5047488" progId="Word.Document.8">
                  <p:embed/>
                </p:oleObj>
              </mc:Choice>
              <mc:Fallback>
                <p:oleObj name="Document" r:id="rId3" imgW="5486400" imgH="50474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47875"/>
                        <a:ext cx="5487988" cy="504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Macintosh PowerPoint</Application>
  <PresentationFormat>Skærmshow (4:3)</PresentationFormat>
  <Paragraphs>0</Paragraphs>
  <Slides>18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1" baseType="lpstr">
      <vt:lpstr>Times</vt:lpstr>
      <vt:lpstr>Blank</vt:lpstr>
      <vt:lpstr>Document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John Irons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Irons</dc:creator>
  <cp:lastModifiedBy>John Irons</cp:lastModifiedBy>
  <cp:revision>7</cp:revision>
  <dcterms:created xsi:type="dcterms:W3CDTF">2005-06-13T06:47:59Z</dcterms:created>
  <dcterms:modified xsi:type="dcterms:W3CDTF">2023-01-01T13:35:22Z</dcterms:modified>
</cp:coreProperties>
</file>